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67" r:id="rId6"/>
    <p:sldId id="268" r:id="rId7"/>
    <p:sldId id="269" r:id="rId8"/>
    <p:sldId id="260" r:id="rId9"/>
    <p:sldId id="261" r:id="rId10"/>
    <p:sldId id="262" r:id="rId11"/>
    <p:sldId id="263" r:id="rId12"/>
    <p:sldId id="264" r:id="rId13"/>
    <p:sldId id="265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14400" dirty="0"/>
              <a:t>К</a:t>
            </a:r>
            <a:r>
              <a:rPr lang="ru-RU" sz="14400" dirty="0" smtClean="0"/>
              <a:t>УЛИНАРИЯ</a:t>
            </a:r>
            <a:endParaRPr lang="ru-RU" sz="14400" dirty="0"/>
          </a:p>
        </p:txBody>
      </p:sp>
    </p:spTree>
    <p:extLst>
      <p:ext uri="{BB962C8B-B14F-4D97-AF65-F5344CB8AC3E}">
        <p14:creationId xmlns:p14="http://schemas.microsoft.com/office/powerpoint/2010/main" val="214080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677151" y="457200"/>
            <a:ext cx="4514849" cy="1196670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dirty="0" err="1">
                <a:latin typeface="Arial Black" panose="020B0A04020102020204" pitchFamily="34" charset="0"/>
              </a:rPr>
              <a:t>Незарегистр</a:t>
            </a:r>
            <a:r>
              <a:rPr lang="ru-RU" sz="3200" dirty="0">
                <a:latin typeface="Arial Black" panose="020B0A04020102020204" pitchFamily="34" charset="0"/>
              </a:rPr>
              <a:t>.</a:t>
            </a:r>
            <a:br>
              <a:rPr lang="ru-RU" sz="3200" dirty="0">
                <a:latin typeface="Arial Black" panose="020B0A04020102020204" pitchFamily="34" charset="0"/>
              </a:rPr>
            </a:br>
            <a:r>
              <a:rPr lang="ru-RU" sz="3200" dirty="0">
                <a:latin typeface="Arial Black" panose="020B0A04020102020204" pitchFamily="34" charset="0"/>
              </a:rPr>
              <a:t>Пользователь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272462" y="1653870"/>
            <a:ext cx="3324225" cy="4811864"/>
          </a:xfrm>
        </p:spPr>
        <p:txBody>
          <a:bodyPr>
            <a:noAutofit/>
          </a:bodyPr>
          <a:lstStyle/>
          <a:p>
            <a:r>
              <a:rPr lang="ru-RU" sz="2400" dirty="0" smtClean="0">
                <a:latin typeface="Comic Sans MS" panose="030F0702030302020204" pitchFamily="66" charset="0"/>
              </a:rPr>
              <a:t>При нажатии на иконку своего профиля ему вылезет </a:t>
            </a:r>
            <a:r>
              <a:rPr lang="ru-RU" sz="2400" dirty="0" err="1" smtClean="0">
                <a:latin typeface="Comic Sans MS" panose="030F0702030302020204" pitchFamily="66" charset="0"/>
              </a:rPr>
              <a:t>менюшка</a:t>
            </a:r>
            <a:r>
              <a:rPr lang="ru-RU" sz="2400" dirty="0" smtClean="0">
                <a:latin typeface="Comic Sans MS" panose="030F0702030302020204" pitchFamily="66" charset="0"/>
              </a:rPr>
              <a:t> где он </a:t>
            </a:r>
            <a:r>
              <a:rPr lang="ru-RU" sz="2400" dirty="0" err="1" smtClean="0">
                <a:latin typeface="Comic Sans MS" panose="030F0702030302020204" pitchFamily="66" charset="0"/>
              </a:rPr>
              <a:t>увидет</a:t>
            </a:r>
            <a:r>
              <a:rPr lang="ru-RU" sz="2400" dirty="0" smtClean="0">
                <a:latin typeface="Comic Sans MS" panose="030F0702030302020204" pitchFamily="66" charset="0"/>
              </a:rPr>
              <a:t> след. Кнопки «Мои данные», «Мои заказы», «Мои адреса» и кнопку «Личный кабинет»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250" y="1571625"/>
            <a:ext cx="6529826" cy="380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343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677151" y="457200"/>
            <a:ext cx="4514849" cy="1196670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dirty="0" err="1" smtClean="0">
                <a:latin typeface="Arial Black" panose="020B0A04020102020204" pitchFamily="34" charset="0"/>
              </a:rPr>
              <a:t>Незарегистр</a:t>
            </a:r>
            <a:r>
              <a:rPr lang="ru-RU" sz="3200" dirty="0" smtClean="0">
                <a:latin typeface="Arial Black" panose="020B0A04020102020204" pitchFamily="34" charset="0"/>
              </a:rPr>
              <a:t>.</a:t>
            </a:r>
            <a:br>
              <a:rPr lang="ru-RU" sz="3200" dirty="0" smtClean="0">
                <a:latin typeface="Arial Black" panose="020B0A04020102020204" pitchFamily="34" charset="0"/>
              </a:rPr>
            </a:br>
            <a:r>
              <a:rPr lang="ru-RU" sz="3200" dirty="0" smtClean="0">
                <a:latin typeface="Arial Black" panose="020B0A04020102020204" pitchFamily="34" charset="0"/>
              </a:rPr>
              <a:t>Пользователь</a:t>
            </a:r>
            <a:endParaRPr lang="ru-RU" sz="3200" dirty="0">
              <a:latin typeface="Arial Black" panose="020B0A04020102020204" pitchFamily="3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800975" y="1653870"/>
            <a:ext cx="4076700" cy="4811864"/>
          </a:xfrm>
        </p:spPr>
        <p:txBody>
          <a:bodyPr>
            <a:noAutofit/>
          </a:bodyPr>
          <a:lstStyle/>
          <a:p>
            <a:r>
              <a:rPr lang="ru-RU" sz="2400" dirty="0" smtClean="0">
                <a:latin typeface="Comic Sans MS" panose="030F0702030302020204" pitchFamily="66" charset="0"/>
              </a:rPr>
              <a:t>При нажатии на кнопку «Мои данные» вылезет </a:t>
            </a:r>
            <a:r>
              <a:rPr lang="ru-RU" sz="2400" dirty="0" err="1" smtClean="0">
                <a:latin typeface="Comic Sans MS" panose="030F0702030302020204" pitchFamily="66" charset="0"/>
              </a:rPr>
              <a:t>менюшка</a:t>
            </a:r>
            <a:r>
              <a:rPr lang="ru-RU" sz="2400" dirty="0" smtClean="0">
                <a:latin typeface="Comic Sans MS" panose="030F0702030302020204" pitchFamily="66" charset="0"/>
              </a:rPr>
              <a:t> с </a:t>
            </a:r>
            <a:r>
              <a:rPr lang="ru-RU" sz="2400" dirty="0" err="1" smtClean="0">
                <a:latin typeface="Comic Sans MS" panose="030F0702030302020204" pitchFamily="66" charset="0"/>
              </a:rPr>
              <a:t>осн</a:t>
            </a:r>
            <a:r>
              <a:rPr lang="ru-RU" sz="2400" dirty="0" smtClean="0">
                <a:latin typeface="Comic Sans MS" panose="030F0702030302020204" pitchFamily="66" charset="0"/>
              </a:rPr>
              <a:t>. данными которые мы вводили при регистрации.</a:t>
            </a:r>
          </a:p>
          <a:p>
            <a:r>
              <a:rPr lang="ru-RU" sz="2400" dirty="0" smtClean="0">
                <a:latin typeface="Comic Sans MS" panose="030F0702030302020204" pitchFamily="66" charset="0"/>
              </a:rPr>
              <a:t>Больше данных можно посмотреть в ЛК.</a:t>
            </a:r>
          </a:p>
          <a:p>
            <a:r>
              <a:rPr lang="ru-RU" sz="2400" dirty="0" smtClean="0">
                <a:latin typeface="Comic Sans MS" panose="030F0702030302020204" pitchFamily="66" charset="0"/>
              </a:rPr>
              <a:t>Есть возможность их изменить и сохранить, либо ничего не делать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52" y="1054325"/>
            <a:ext cx="6576024" cy="474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813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724742" y="457200"/>
            <a:ext cx="4467257" cy="1196670"/>
          </a:xfrm>
        </p:spPr>
        <p:txBody>
          <a:bodyPr anchor="ctr">
            <a:noAutofit/>
          </a:bodyPr>
          <a:lstStyle/>
          <a:p>
            <a:pPr algn="ctr"/>
            <a:r>
              <a:rPr lang="ru-RU" sz="3200" dirty="0" err="1" smtClean="0">
                <a:latin typeface="Arial Black" panose="020B0A04020102020204" pitchFamily="34" charset="0"/>
              </a:rPr>
              <a:t>Зарегистр</a:t>
            </a:r>
            <a:r>
              <a:rPr lang="ru-RU" sz="3200" dirty="0" smtClean="0">
                <a:latin typeface="Arial Black" panose="020B0A04020102020204" pitchFamily="34" charset="0"/>
              </a:rPr>
              <a:t>.</a:t>
            </a:r>
            <a:br>
              <a:rPr lang="ru-RU" sz="3200" dirty="0" smtClean="0">
                <a:latin typeface="Arial Black" panose="020B0A04020102020204" pitchFamily="34" charset="0"/>
              </a:rPr>
            </a:br>
            <a:r>
              <a:rPr lang="ru-RU" sz="3200" dirty="0" smtClean="0">
                <a:latin typeface="Arial Black" panose="020B0A04020102020204" pitchFamily="34" charset="0"/>
              </a:rPr>
              <a:t>пользователь</a:t>
            </a:r>
            <a:endParaRPr lang="ru-RU" sz="3200" dirty="0">
              <a:latin typeface="Arial Black" panose="020B0A04020102020204" pitchFamily="3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37883" y="1653870"/>
            <a:ext cx="3254042" cy="4811864"/>
          </a:xfrm>
        </p:spPr>
        <p:txBody>
          <a:bodyPr>
            <a:noAutofit/>
          </a:bodyPr>
          <a:lstStyle/>
          <a:p>
            <a:r>
              <a:rPr lang="ru-RU" sz="2200" dirty="0" smtClean="0">
                <a:latin typeface="Comic Sans MS" panose="030F0702030302020204" pitchFamily="66" charset="0"/>
              </a:rPr>
              <a:t>Зарегистрированный пользователь видит все те же страницы что видит и обычный гость, но у зарегистрированного пользователя на странице с отзывами есть возможность оставить отзыв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11" y="380574"/>
            <a:ext cx="2419688" cy="609685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054" y="380574"/>
            <a:ext cx="2419688" cy="6096852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5175" y="380575"/>
            <a:ext cx="2355602" cy="609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933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591392" y="228600"/>
            <a:ext cx="4467257" cy="1196670"/>
          </a:xfrm>
        </p:spPr>
        <p:txBody>
          <a:bodyPr anchor="ctr">
            <a:noAutofit/>
          </a:bodyPr>
          <a:lstStyle/>
          <a:p>
            <a:pPr algn="ctr"/>
            <a:r>
              <a:rPr lang="ru-RU" sz="4800" dirty="0" smtClean="0">
                <a:latin typeface="Arial Black" panose="020B0A04020102020204" pitchFamily="34" charset="0"/>
              </a:rPr>
              <a:t>Корзина</a:t>
            </a:r>
            <a:endParaRPr lang="ru-RU" sz="4800" dirty="0">
              <a:latin typeface="Arial Black" panose="020B0A04020102020204" pitchFamily="3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001000" y="1206195"/>
            <a:ext cx="3800475" cy="5356530"/>
          </a:xfrm>
        </p:spPr>
        <p:txBody>
          <a:bodyPr>
            <a:noAutofit/>
          </a:bodyPr>
          <a:lstStyle/>
          <a:p>
            <a:r>
              <a:rPr lang="ru-RU" sz="2200" dirty="0" smtClean="0">
                <a:latin typeface="Comic Sans MS" panose="030F0702030302020204" pitchFamily="66" charset="0"/>
              </a:rPr>
              <a:t>Страницу корзину видят как и </a:t>
            </a:r>
            <a:r>
              <a:rPr lang="ru-RU" sz="2200" dirty="0" err="1" smtClean="0">
                <a:latin typeface="Comic Sans MS" panose="030F0702030302020204" pitchFamily="66" charset="0"/>
              </a:rPr>
              <a:t>зарег</a:t>
            </a:r>
            <a:r>
              <a:rPr lang="ru-RU" sz="2200" dirty="0" smtClean="0">
                <a:latin typeface="Comic Sans MS" panose="030F0702030302020204" pitchFamily="66" charset="0"/>
              </a:rPr>
              <a:t>. пользователи, так и гости. </a:t>
            </a:r>
          </a:p>
          <a:p>
            <a:r>
              <a:rPr lang="ru-RU" sz="2200" dirty="0" smtClean="0">
                <a:latin typeface="Comic Sans MS" panose="030F0702030302020204" pitchFamily="66" charset="0"/>
              </a:rPr>
              <a:t>Но только </a:t>
            </a:r>
            <a:r>
              <a:rPr lang="ru-RU" sz="2200" dirty="0" err="1" smtClean="0">
                <a:latin typeface="Comic Sans MS" panose="030F0702030302020204" pitchFamily="66" charset="0"/>
              </a:rPr>
              <a:t>зарег</a:t>
            </a:r>
            <a:r>
              <a:rPr lang="ru-RU" sz="2200" dirty="0" smtClean="0">
                <a:latin typeface="Comic Sans MS" panose="030F0702030302020204" pitchFamily="66" charset="0"/>
              </a:rPr>
              <a:t>. пользователь может оформить заказ.</a:t>
            </a:r>
          </a:p>
          <a:p>
            <a:r>
              <a:rPr lang="ru-RU" sz="2200" dirty="0" smtClean="0">
                <a:latin typeface="Comic Sans MS" panose="030F0702030302020204" pitchFamily="66" charset="0"/>
              </a:rPr>
              <a:t>В корзине показывается итоговая сумма заказа, само блюдо и их количество.</a:t>
            </a:r>
          </a:p>
          <a:p>
            <a:r>
              <a:rPr lang="ru-RU" sz="2200" dirty="0" smtClean="0">
                <a:latin typeface="Comic Sans MS" panose="030F0702030302020204" pitchFamily="66" charset="0"/>
              </a:rPr>
              <a:t>А также есть возможность очистить корзину</a:t>
            </a: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21" y="228600"/>
            <a:ext cx="2465173" cy="633412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6245" y="228600"/>
            <a:ext cx="3704817" cy="1319379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6245" y="1547980"/>
            <a:ext cx="3704817" cy="3087348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6245" y="5043395"/>
            <a:ext cx="3704367" cy="90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4459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731275" y="9048"/>
            <a:ext cx="4467257" cy="1196670"/>
          </a:xfrm>
        </p:spPr>
        <p:txBody>
          <a:bodyPr anchor="ctr">
            <a:noAutofit/>
          </a:bodyPr>
          <a:lstStyle/>
          <a:p>
            <a:pPr algn="ctr"/>
            <a:r>
              <a:rPr lang="ru-RU" sz="3200" dirty="0" smtClean="0">
                <a:latin typeface="Arial Black" panose="020B0A04020102020204" pitchFamily="34" charset="0"/>
              </a:rPr>
              <a:t>Личный кабинет</a:t>
            </a:r>
            <a:endParaRPr lang="ru-RU" sz="3200" dirty="0">
              <a:latin typeface="Arial Black" panose="020B0A04020102020204" pitchFamily="3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731275" y="1104900"/>
            <a:ext cx="4336900" cy="5657850"/>
          </a:xfrm>
        </p:spPr>
        <p:txBody>
          <a:bodyPr>
            <a:noAutofit/>
          </a:bodyPr>
          <a:lstStyle/>
          <a:p>
            <a:r>
              <a:rPr lang="ru-RU" sz="2200" dirty="0" smtClean="0">
                <a:latin typeface="Comic Sans MS" panose="030F0702030302020204" pitchFamily="66" charset="0"/>
              </a:rPr>
              <a:t>В личном кабинете пользователя можно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  <a:r>
              <a:rPr lang="ru-RU" sz="2200" dirty="0" smtClean="0">
                <a:latin typeface="Comic Sans MS" panose="030F0702030302020204" pitchFamily="66" charset="0"/>
              </a:rPr>
              <a:t>посмотреть свои данные такие как: Логин, Пароль, Имя, </a:t>
            </a:r>
            <a:r>
              <a:rPr lang="ru-RU" sz="2200" dirty="0" err="1" smtClean="0">
                <a:latin typeface="Comic Sans MS" panose="030F0702030302020204" pitchFamily="66" charset="0"/>
              </a:rPr>
              <a:t>Эл.Почту</a:t>
            </a:r>
            <a:r>
              <a:rPr lang="ru-RU" sz="2200" dirty="0" smtClean="0">
                <a:latin typeface="Comic Sans MS" panose="030F0702030302020204" pitchFamily="66" charset="0"/>
              </a:rPr>
              <a:t> и Телефон, а также можно их изменить.</a:t>
            </a:r>
          </a:p>
          <a:p>
            <a:r>
              <a:rPr lang="ru-RU" sz="2200" dirty="0" smtClean="0">
                <a:latin typeface="Comic Sans MS" panose="030F0702030302020204" pitchFamily="66" charset="0"/>
              </a:rPr>
              <a:t>Также в ЛК есть возможность посмотреть историю покупок и связаться с тех. Поддержкой</a:t>
            </a:r>
          </a:p>
          <a:p>
            <a:r>
              <a:rPr lang="ru-RU" sz="2200" dirty="0" smtClean="0">
                <a:latin typeface="Comic Sans MS" panose="030F0702030302020204" pitchFamily="66" charset="0"/>
              </a:rPr>
              <a:t>А так же есть возможность вернуться на главную страницу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43" y="185461"/>
            <a:ext cx="3667457" cy="305865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7574" y="3428703"/>
            <a:ext cx="4229502" cy="312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2169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Работу выполнили: карпов </a:t>
            </a:r>
            <a:r>
              <a:rPr lang="ru-RU" dirty="0" err="1" smtClean="0"/>
              <a:t>денис</a:t>
            </a:r>
            <a:r>
              <a:rPr lang="ru-RU" dirty="0" smtClean="0"/>
              <a:t> и хамитов </a:t>
            </a:r>
            <a:r>
              <a:rPr lang="ru-RU" dirty="0" err="1" smtClean="0"/>
              <a:t>данил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35484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667000" y="1396687"/>
            <a:ext cx="9134475" cy="4064627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ru-RU" sz="100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Предупреждение</a:t>
            </a:r>
            <a:r>
              <a:rPr lang="ru-RU" sz="10000" cap="none" spc="0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/>
            </a:r>
            <a:br>
              <a:rPr lang="ru-RU" sz="10000" cap="none" spc="0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</a:br>
            <a:r>
              <a:rPr lang="ru-RU" sz="12800" cap="none" spc="0" dirty="0" smtClean="0">
                <a:ln w="0"/>
                <a:solidFill>
                  <a:schemeClr val="bg2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!Голодным !</a:t>
            </a:r>
            <a:br>
              <a:rPr lang="ru-RU" sz="12800" cap="none" spc="0" dirty="0" smtClean="0">
                <a:ln w="0"/>
                <a:solidFill>
                  <a:schemeClr val="bg2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</a:br>
            <a:r>
              <a:rPr lang="ru-RU" sz="12800" cap="none" spc="0" dirty="0" smtClean="0">
                <a:ln w="0"/>
                <a:solidFill>
                  <a:schemeClr val="bg2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!не смотреть!</a:t>
            </a:r>
            <a:endParaRPr lang="ru-RU" sz="12800" cap="none" spc="0" dirty="0">
              <a:ln w="0"/>
              <a:solidFill>
                <a:schemeClr val="bg2">
                  <a:lumMod val="50000"/>
                  <a:lumOff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6376072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pPr algn="ctr"/>
            <a:r>
              <a:rPr lang="ru-RU" sz="2400" dirty="0" smtClean="0">
                <a:latin typeface="Arial Black" panose="020B0A04020102020204" pitchFamily="34" charset="0"/>
              </a:rPr>
              <a:t>Главная страница</a:t>
            </a:r>
            <a:br>
              <a:rPr lang="ru-RU" sz="2400" dirty="0" smtClean="0">
                <a:latin typeface="Arial Black" panose="020B0A04020102020204" pitchFamily="34" charset="0"/>
              </a:rPr>
            </a:br>
            <a:r>
              <a:rPr lang="ru-RU" sz="2400" dirty="0" smtClean="0">
                <a:latin typeface="Arial Black" panose="020B0A04020102020204" pitchFamily="34" charset="0"/>
              </a:rPr>
              <a:t>сайта</a:t>
            </a:r>
            <a:endParaRPr lang="ru-RU" sz="2400" dirty="0">
              <a:latin typeface="Arial Black" panose="020B0A04020102020204" pitchFamily="3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074191" y="1653870"/>
            <a:ext cx="3619499" cy="4164164"/>
          </a:xfrm>
        </p:spPr>
        <p:txBody>
          <a:bodyPr>
            <a:noAutofit/>
          </a:bodyPr>
          <a:lstStyle/>
          <a:p>
            <a:r>
              <a:rPr lang="ru-RU" sz="2800" dirty="0" smtClean="0">
                <a:latin typeface="Comic Sans MS" panose="030F0702030302020204" pitchFamily="66" charset="0"/>
              </a:rPr>
              <a:t>При заходе на наш сайт незарегистрированным пользователям, т.е. гостям появляется окошко с просьбой ввести свой адрес</a:t>
            </a:r>
            <a:endParaRPr lang="ru-RU" sz="2800" dirty="0">
              <a:latin typeface="Comic Sans MS" panose="030F0702030302020204" pitchFamily="66" charset="0"/>
            </a:endParaRP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35" y="952972"/>
            <a:ext cx="6509822" cy="495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064454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pPr algn="ctr"/>
            <a:r>
              <a:rPr lang="ru-RU" sz="2400" dirty="0" smtClean="0">
                <a:latin typeface="Arial Black" panose="020B0A04020102020204" pitchFamily="34" charset="0"/>
              </a:rPr>
              <a:t>Вид страниц</a:t>
            </a:r>
            <a:br>
              <a:rPr lang="ru-RU" sz="2400" dirty="0" smtClean="0">
                <a:latin typeface="Arial Black" panose="020B0A04020102020204" pitchFamily="34" charset="0"/>
              </a:rPr>
            </a:br>
            <a:r>
              <a:rPr lang="ru-RU" sz="2400" dirty="0" smtClean="0">
                <a:latin typeface="Arial Black" panose="020B0A04020102020204" pitchFamily="34" charset="0"/>
              </a:rPr>
              <a:t>для гостей</a:t>
            </a:r>
            <a:endParaRPr lang="ru-RU" sz="2400" dirty="0">
              <a:latin typeface="Arial Black" panose="020B0A04020102020204" pitchFamily="3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896976" y="1653870"/>
            <a:ext cx="4133099" cy="4811864"/>
          </a:xfrm>
        </p:spPr>
        <p:txBody>
          <a:bodyPr>
            <a:noAutofit/>
          </a:bodyPr>
          <a:lstStyle/>
          <a:p>
            <a:r>
              <a:rPr lang="ru-RU" sz="2200" dirty="0" smtClean="0">
                <a:latin typeface="Comic Sans MS" panose="030F0702030302020204" pitchFamily="66" charset="0"/>
              </a:rPr>
              <a:t>Гостю для просмотра доступны следующие страницы:</a:t>
            </a:r>
          </a:p>
          <a:p>
            <a:r>
              <a:rPr lang="ru-RU" sz="2200" dirty="0" smtClean="0">
                <a:latin typeface="Comic Sans MS" panose="030F0702030302020204" pitchFamily="66" charset="0"/>
              </a:rPr>
              <a:t>Главная, Отзывы Информация и остальные категории блюд.</a:t>
            </a:r>
          </a:p>
          <a:p>
            <a:r>
              <a:rPr lang="ru-RU" sz="2200" dirty="0" smtClean="0">
                <a:latin typeface="Comic Sans MS" panose="030F0702030302020204" pitchFamily="66" charset="0"/>
              </a:rPr>
              <a:t>При нажатии на кнопку «Посмотреть больше» открывается страница с разными блюдами этого типа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132" y="380574"/>
            <a:ext cx="2419688" cy="609685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11" y="380574"/>
            <a:ext cx="2419688" cy="609685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5054" y="380574"/>
            <a:ext cx="2419688" cy="609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272549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571" y="380574"/>
            <a:ext cx="2419688" cy="609685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934" y="380574"/>
            <a:ext cx="2372347" cy="609685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1956" y="380574"/>
            <a:ext cx="2381861" cy="609685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0492" y="380574"/>
            <a:ext cx="2376438" cy="609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96354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572" y="380575"/>
            <a:ext cx="2419687" cy="6096852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920" y="380574"/>
            <a:ext cx="2378361" cy="6096853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2650" y="380574"/>
            <a:ext cx="2400473" cy="609685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0492" y="380574"/>
            <a:ext cx="2391776" cy="609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60658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724742" y="85725"/>
            <a:ext cx="4467257" cy="1196670"/>
          </a:xfrm>
        </p:spPr>
        <p:txBody>
          <a:bodyPr anchor="ctr">
            <a:noAutofit/>
          </a:bodyPr>
          <a:lstStyle/>
          <a:p>
            <a:pPr algn="ctr"/>
            <a:r>
              <a:rPr lang="ru-RU" sz="3200" dirty="0" smtClean="0">
                <a:latin typeface="Arial Black" panose="020B0A04020102020204" pitchFamily="34" charset="0"/>
              </a:rPr>
              <a:t>Страницы сайта</a:t>
            </a:r>
            <a:endParaRPr lang="ru-RU" sz="3200" dirty="0">
              <a:latin typeface="Arial Black" panose="020B0A04020102020204" pitchFamily="3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724742" y="1282394"/>
            <a:ext cx="4229133" cy="5213655"/>
          </a:xfrm>
        </p:spPr>
        <p:txBody>
          <a:bodyPr>
            <a:noAutofit/>
          </a:bodyPr>
          <a:lstStyle/>
          <a:p>
            <a:r>
              <a:rPr lang="ru-RU" sz="2200" dirty="0" smtClean="0">
                <a:latin typeface="Comic Sans MS" panose="030F0702030302020204" pitchFamily="66" charset="0"/>
              </a:rPr>
              <a:t>Как мы видели на предыдущих слайдах представлены страницы с названием и ценой и возможностью добавления их в корзину</a:t>
            </a:r>
          </a:p>
          <a:p>
            <a:r>
              <a:rPr lang="ru-RU" sz="2200" dirty="0" smtClean="0">
                <a:latin typeface="Comic Sans MS" panose="030F0702030302020204" pitchFamily="66" charset="0"/>
              </a:rPr>
              <a:t>Также на некоторых страницах нам дают выбор что выбрать</a:t>
            </a:r>
          </a:p>
          <a:p>
            <a:r>
              <a:rPr lang="ru-RU" sz="2200" dirty="0" smtClean="0">
                <a:latin typeface="Comic Sans MS" panose="030F0702030302020204" pitchFamily="66" charset="0"/>
              </a:rPr>
              <a:t>А также есть предупреждения и возможность вернуться на главную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515" y="196133"/>
            <a:ext cx="2568579" cy="6465734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378" y="196134"/>
            <a:ext cx="2568579" cy="646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8782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896976" y="457200"/>
            <a:ext cx="4056899" cy="1196670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dirty="0" smtClean="0">
                <a:latin typeface="Arial Black" panose="020B0A04020102020204" pitchFamily="34" charset="0"/>
              </a:rPr>
              <a:t>регистрация</a:t>
            </a:r>
            <a:endParaRPr lang="ru-RU" sz="3200" dirty="0">
              <a:latin typeface="Arial Black" panose="020B0A04020102020204" pitchFamily="3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37883" y="1653870"/>
            <a:ext cx="3254042" cy="4811864"/>
          </a:xfrm>
        </p:spPr>
        <p:txBody>
          <a:bodyPr>
            <a:noAutofit/>
          </a:bodyPr>
          <a:lstStyle/>
          <a:p>
            <a:r>
              <a:rPr lang="ru-RU" sz="2200" dirty="0" smtClean="0">
                <a:latin typeface="Comic Sans MS" panose="030F0702030302020204" pitchFamily="66" charset="0"/>
              </a:rPr>
              <a:t>Для оформления заказа</a:t>
            </a:r>
            <a:r>
              <a:rPr lang="en-US" sz="2200" dirty="0" smtClean="0">
                <a:latin typeface="Comic Sans MS" panose="030F0702030302020204" pitchFamily="66" charset="0"/>
              </a:rPr>
              <a:t> </a:t>
            </a:r>
            <a:r>
              <a:rPr lang="ru-RU" sz="2200" dirty="0" smtClean="0">
                <a:latin typeface="Comic Sans MS" panose="030F0702030302020204" pitchFamily="66" charset="0"/>
              </a:rPr>
              <a:t>пользователю необходимо зарегистрироваться в системе</a:t>
            </a:r>
          </a:p>
          <a:p>
            <a:r>
              <a:rPr lang="ru-RU" sz="2200" dirty="0" smtClean="0">
                <a:latin typeface="Comic Sans MS" panose="030F0702030302020204" pitchFamily="66" charset="0"/>
              </a:rPr>
              <a:t>После нажатия на кнопку регистрация появится окошко для ввода данных пользователя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56" y="571101"/>
            <a:ext cx="5639587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741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677151" y="457200"/>
            <a:ext cx="4514849" cy="1196670"/>
          </a:xfrm>
        </p:spPr>
        <p:txBody>
          <a:bodyPr anchor="ctr">
            <a:normAutofit/>
          </a:bodyPr>
          <a:lstStyle/>
          <a:p>
            <a:pPr algn="ctr"/>
            <a:r>
              <a:rPr lang="ru-RU" sz="3200" dirty="0" err="1">
                <a:latin typeface="Arial Black" panose="020B0A04020102020204" pitchFamily="34" charset="0"/>
              </a:rPr>
              <a:t>Незарегистр</a:t>
            </a:r>
            <a:r>
              <a:rPr lang="ru-RU" sz="3200" dirty="0">
                <a:latin typeface="Arial Black" panose="020B0A04020102020204" pitchFamily="34" charset="0"/>
              </a:rPr>
              <a:t>.</a:t>
            </a:r>
            <a:br>
              <a:rPr lang="ru-RU" sz="3200" dirty="0">
                <a:latin typeface="Arial Black" panose="020B0A04020102020204" pitchFamily="34" charset="0"/>
              </a:rPr>
            </a:br>
            <a:r>
              <a:rPr lang="ru-RU" sz="3200" dirty="0">
                <a:latin typeface="Arial Black" panose="020B0A04020102020204" pitchFamily="34" charset="0"/>
              </a:rPr>
              <a:t>Пользователь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521866" y="1653870"/>
            <a:ext cx="2825417" cy="4811864"/>
          </a:xfrm>
        </p:spPr>
        <p:txBody>
          <a:bodyPr>
            <a:noAutofit/>
          </a:bodyPr>
          <a:lstStyle/>
          <a:p>
            <a:r>
              <a:rPr lang="ru-RU" sz="2400" dirty="0" smtClean="0">
                <a:latin typeface="Comic Sans MS" panose="030F0702030302020204" pitchFamily="66" charset="0"/>
              </a:rPr>
              <a:t>После регистрации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smtClean="0">
                <a:latin typeface="Comic Sans MS" panose="030F0702030302020204" pitchFamily="66" charset="0"/>
              </a:rPr>
              <a:t>пользователь будет видеть кнопку выйти, свой профиль, в панели навигации появятся Заказы и Статус заказа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064" y="1262350"/>
            <a:ext cx="5096785" cy="520338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035" y="457200"/>
            <a:ext cx="6884415" cy="43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755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Эмблема</Template>
  <TotalTime>207</TotalTime>
  <Words>342</Words>
  <Application>Microsoft Office PowerPoint</Application>
  <PresentationFormat>Широкоэкранный</PresentationFormat>
  <Paragraphs>36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Arial Black</vt:lpstr>
      <vt:lpstr>Comic Sans MS</vt:lpstr>
      <vt:lpstr>Corbel</vt:lpstr>
      <vt:lpstr>Gill Sans MT</vt:lpstr>
      <vt:lpstr>Impact</vt:lpstr>
      <vt:lpstr>Badge</vt:lpstr>
      <vt:lpstr>КУЛИНАРИЯ</vt:lpstr>
      <vt:lpstr>Предупреждение !Голодным ! !не смотреть!</vt:lpstr>
      <vt:lpstr>Главная страница сайта</vt:lpstr>
      <vt:lpstr>Вид страниц для гостей</vt:lpstr>
      <vt:lpstr>Презентация PowerPoint</vt:lpstr>
      <vt:lpstr>Презентация PowerPoint</vt:lpstr>
      <vt:lpstr>Страницы сайта</vt:lpstr>
      <vt:lpstr>регистрация</vt:lpstr>
      <vt:lpstr>Незарегистр. Пользователь</vt:lpstr>
      <vt:lpstr>Незарегистр. Пользователь</vt:lpstr>
      <vt:lpstr>Незарегистр. Пользователь</vt:lpstr>
      <vt:lpstr>Зарегистр. пользователь</vt:lpstr>
      <vt:lpstr>Корзина</vt:lpstr>
      <vt:lpstr>Личный кабинет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кУЛИНАРИЯ</dc:title>
  <dc:creator>Denis17</dc:creator>
  <cp:lastModifiedBy>Denis17</cp:lastModifiedBy>
  <cp:revision>104</cp:revision>
  <dcterms:created xsi:type="dcterms:W3CDTF">2023-11-04T13:15:44Z</dcterms:created>
  <dcterms:modified xsi:type="dcterms:W3CDTF">2023-11-04T16:43:25Z</dcterms:modified>
</cp:coreProperties>
</file>

<file path=docProps/thumbnail.jpeg>
</file>